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1" r:id="rId4"/>
    <p:sldId id="267" r:id="rId5"/>
    <p:sldId id="276" r:id="rId6"/>
    <p:sldId id="280" r:id="rId7"/>
    <p:sldId id="269" r:id="rId8"/>
    <p:sldId id="277" r:id="rId9"/>
    <p:sldId id="278" r:id="rId10"/>
    <p:sldId id="279" r:id="rId11"/>
    <p:sldId id="281" r:id="rId12"/>
    <p:sldId id="268" r:id="rId13"/>
    <p:sldId id="274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300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White-Logo-hi-r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6400" y="6019800"/>
            <a:ext cx="1600200" cy="414274"/>
          </a:xfrm>
          <a:prstGeom prst="rect">
            <a:avLst/>
          </a:prstGeom>
        </p:spPr>
      </p:pic>
      <p:pic>
        <p:nvPicPr>
          <p:cNvPr id="21" name="Picture 20" descr="City-Seal-color-no-backgroun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365" y="5410200"/>
            <a:ext cx="1449635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  <a:lvl2pPr>
              <a:defRPr sz="3200">
                <a:latin typeface="Calibri" pitchFamily="34" charset="0"/>
                <a:cs typeface="Calibri" pitchFamily="34" charset="0"/>
              </a:defRPr>
            </a:lvl2pPr>
            <a:lvl3pPr>
              <a:defRPr sz="2800"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/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BD2E07-93E7-4BB5-9B34-E5F205ED3F6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834681-5B8C-4AC1-87B0-43C328E5A4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-slide-background-3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828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 6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Ave.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Fairlawn to Gage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2895600"/>
            <a:ext cx="4572000" cy="14548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City of Topeka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Trafficway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Improvement Project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#T-701013.00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2017 &amp; 2018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" y="919317"/>
            <a:ext cx="9147373" cy="59337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1" y="26504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2018 Construction – 6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108005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18"/>
            <a:ext cx="7428453" cy="68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6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Access During Construction</a:t>
            </a:r>
          </a:p>
        </p:txBody>
      </p:sp>
      <p:pic>
        <p:nvPicPr>
          <p:cNvPr id="5" name="Content Placeholder 4" descr="Urish Road Street Improvement 17846.100 0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6035675" cy="4525962"/>
          </a:xfrm>
        </p:spPr>
      </p:pic>
      <p:sp>
        <p:nvSpPr>
          <p:cNvPr id="7" name="TextBox 6"/>
          <p:cNvSpPr txBox="1"/>
          <p:nvPr/>
        </p:nvSpPr>
        <p:spPr>
          <a:xfrm>
            <a:off x="1676400" y="2667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Temporary Access Road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9600" y="2895600"/>
            <a:ext cx="2133600" cy="14478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en-US" sz="2000" dirty="0"/>
          </a:p>
          <a:p>
            <a:pPr algn="r">
              <a:buNone/>
            </a:pPr>
            <a:r>
              <a:rPr lang="en-US" sz="2000" dirty="0"/>
              <a:t>City of Topeka</a:t>
            </a:r>
          </a:p>
          <a:p>
            <a:pPr algn="r">
              <a:buNone/>
            </a:pPr>
            <a:endParaRPr lang="en-US" sz="2000" dirty="0"/>
          </a:p>
          <a:p>
            <a:pPr algn="r">
              <a:buNone/>
            </a:pPr>
            <a:endParaRPr lang="en-US" sz="2000" dirty="0"/>
          </a:p>
          <a:p>
            <a:pPr algn="r">
              <a:buNone/>
            </a:pPr>
            <a:endParaRPr lang="en-US" sz="2000" dirty="0"/>
          </a:p>
          <a:p>
            <a:pPr algn="r">
              <a:buNone/>
            </a:pPr>
            <a:endParaRPr lang="en-US" sz="2000" dirty="0"/>
          </a:p>
          <a:p>
            <a:pPr algn="r">
              <a:buNone/>
            </a:pPr>
            <a:endParaRPr lang="en-US" sz="2000" dirty="0"/>
          </a:p>
          <a:p>
            <a:pPr algn="r">
              <a:buNone/>
            </a:pPr>
            <a:r>
              <a:rPr lang="en-US" sz="2000" dirty="0"/>
              <a:t>Bartlett &amp; West</a:t>
            </a:r>
          </a:p>
          <a:p>
            <a:pPr algn="r">
              <a:buNone/>
            </a:pPr>
            <a:endParaRPr lang="en-US" sz="2000" dirty="0"/>
          </a:p>
          <a:p>
            <a:pPr algn="r">
              <a:buNone/>
            </a:pP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Jeff Hunt</a:t>
            </a:r>
          </a:p>
          <a:p>
            <a:pPr>
              <a:buNone/>
            </a:pPr>
            <a:r>
              <a:rPr lang="en-US" sz="2000" dirty="0"/>
              <a:t>785.368.3842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Brian Faust</a:t>
            </a:r>
          </a:p>
          <a:p>
            <a:pPr>
              <a:buNone/>
            </a:pPr>
            <a:r>
              <a:rPr lang="en-US" sz="2000" dirty="0"/>
              <a:t>785.368.3842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Brian Armstrong</a:t>
            </a:r>
          </a:p>
          <a:p>
            <a:pPr>
              <a:buNone/>
            </a:pPr>
            <a:r>
              <a:rPr lang="en-US" sz="2000" dirty="0"/>
              <a:t>785.272.2252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Jeff Lolley</a:t>
            </a:r>
          </a:p>
          <a:p>
            <a:pPr>
              <a:buNone/>
            </a:pPr>
            <a:r>
              <a:rPr lang="en-US" sz="2000" dirty="0"/>
              <a:t>785.272.2252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u="sng" dirty="0">
                <a:solidFill>
                  <a:srgbClr val="92D050"/>
                </a:solidFill>
              </a:rPr>
              <a:t>Project Contacts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Following the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Four Display Stations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Two displays with proposed sequencing of construction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Two displays with 2017 and 2018 detours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Members of City of Topeka and Bartlett &amp; West available for discussion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>
                <a:solidFill>
                  <a:srgbClr val="92D050"/>
                </a:solidFill>
              </a:rPr>
              <a:t>Bartlett &amp; West</a:t>
            </a:r>
          </a:p>
          <a:p>
            <a:r>
              <a:rPr lang="en-US" dirty="0"/>
              <a:t>Brian Armstrong</a:t>
            </a:r>
          </a:p>
          <a:p>
            <a:r>
              <a:rPr lang="en-US" dirty="0"/>
              <a:t>Jeff Lolley</a:t>
            </a:r>
          </a:p>
          <a:p>
            <a:r>
              <a:rPr lang="en-US" dirty="0"/>
              <a:t>Brian Austin</a:t>
            </a:r>
          </a:p>
          <a:p>
            <a:r>
              <a:rPr lang="en-US" dirty="0"/>
              <a:t>Cory Schoffelman</a:t>
            </a:r>
          </a:p>
          <a:p>
            <a:r>
              <a:rPr lang="en-US" dirty="0"/>
              <a:t>Shane Goff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>
                <a:solidFill>
                  <a:srgbClr val="92D050"/>
                </a:solidFill>
              </a:rPr>
              <a:t>City of Topeka</a:t>
            </a:r>
          </a:p>
          <a:p>
            <a:r>
              <a:rPr lang="en-US" dirty="0"/>
              <a:t>Jason Peek</a:t>
            </a:r>
          </a:p>
          <a:p>
            <a:r>
              <a:rPr lang="en-US" dirty="0"/>
              <a:t>Brian Faust</a:t>
            </a:r>
          </a:p>
          <a:p>
            <a:r>
              <a:rPr lang="en-US" dirty="0"/>
              <a:t>Jeff Hunt</a:t>
            </a:r>
          </a:p>
          <a:p>
            <a:r>
              <a:rPr lang="en-US" dirty="0"/>
              <a:t>Paul </a:t>
            </a:r>
            <a:r>
              <a:rPr lang="en-US" dirty="0" err="1"/>
              <a:t>Bodner</a:t>
            </a:r>
            <a:endParaRPr lang="en-US" dirty="0"/>
          </a:p>
          <a:p>
            <a:r>
              <a:rPr lang="en-US" dirty="0" err="1"/>
              <a:t>Kasim</a:t>
            </a:r>
            <a:r>
              <a:rPr lang="en-US" dirty="0"/>
              <a:t> </a:t>
            </a:r>
            <a:r>
              <a:rPr lang="en-US" dirty="0" err="1"/>
              <a:t>Azhar</a:t>
            </a:r>
            <a:endParaRPr lang="en-US" dirty="0"/>
          </a:p>
          <a:p>
            <a:r>
              <a:rPr lang="en-US"/>
              <a:t>Joe </a:t>
            </a:r>
            <a:r>
              <a:rPr lang="en-US" dirty="0"/>
              <a:t>Singer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Presenters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Project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Ave. widening from Fairlawn to Gage</a:t>
            </a:r>
          </a:p>
          <a:p>
            <a:pPr lvl="1"/>
            <a:r>
              <a:rPr lang="en-US" sz="2400" dirty="0"/>
              <a:t>2 through lanes with a center turning lane</a:t>
            </a:r>
          </a:p>
          <a:p>
            <a:r>
              <a:rPr lang="en-US" sz="2800" dirty="0"/>
              <a:t>10’ side path along north side of 6</a:t>
            </a:r>
            <a:r>
              <a:rPr lang="en-US" sz="2800" baseline="30000" dirty="0"/>
              <a:t>th</a:t>
            </a:r>
            <a:r>
              <a:rPr lang="en-US" sz="2800" dirty="0"/>
              <a:t> Ave. from Fairlawn to Westchester, also from east Zoo entrance to Gage</a:t>
            </a:r>
          </a:p>
          <a:p>
            <a:r>
              <a:rPr lang="en-US" sz="2800" dirty="0"/>
              <a:t>Storm sewer to eliminate drainage ditches</a:t>
            </a:r>
          </a:p>
          <a:p>
            <a:r>
              <a:rPr lang="en-US" sz="2800" dirty="0"/>
              <a:t>Pedestrian crossing with flasher at 6</a:t>
            </a:r>
            <a:r>
              <a:rPr lang="en-US" sz="2800" baseline="30000" dirty="0"/>
              <a:t>th</a:t>
            </a:r>
            <a:r>
              <a:rPr lang="en-US" sz="2800" dirty="0"/>
              <a:t> &amp; Westchester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Utility Relocation Work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en-US" dirty="0"/>
              <a:t>Water, Gas, and Fiber Optic Lines to begin relocation efforts in Spring 2017</a:t>
            </a:r>
          </a:p>
          <a:p>
            <a:r>
              <a:rPr lang="en-US" dirty="0"/>
              <a:t>Cox Cable above ground utilities relocated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905"/>
            <a:ext cx="9144000" cy="4750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5467096"/>
            <a:ext cx="4495800" cy="135421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2018 Proposed Construction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Phase III – 6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Ave. closed from Westchester Rd. east to Chalet Apartments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Phase IV – 6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Ave. closed from Chalet Apts. to Gage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Estimated timeframe – 8 months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011455" y="1057684"/>
            <a:ext cx="141642" cy="4191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477035"/>
            <a:ext cx="4648200" cy="135421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2017 Proposed Construction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Phase I – 6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Ave. closed from Schendel east to Westchester Rd.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Phase II – 6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Ave. closed from Fairlawn to Schendel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Estimated timeframe – 6 months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5340000">
            <a:off x="2180723" y="1502617"/>
            <a:ext cx="137160" cy="3419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 Construction – 2017 &amp; 2018</a:t>
            </a:r>
          </a:p>
        </p:txBody>
      </p:sp>
    </p:spTree>
    <p:extLst>
      <p:ext uri="{BB962C8B-B14F-4D97-AF65-F5344CB8AC3E}">
        <p14:creationId xmlns:p14="http://schemas.microsoft.com/office/powerpoint/2010/main" val="154758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509"/>
            <a:ext cx="9131224" cy="60748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7437"/>
            <a:ext cx="91440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2017 Construction – 10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388514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69242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1" y="26504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2017 Construction – 6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Ave.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408"/>
            <a:ext cx="9169242" cy="59355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1" y="26504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2017 Construction – 6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5387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317"/>
            <a:ext cx="9169242" cy="59337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1" y="26504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2018 Construction – 6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3584496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FB813A629C8499E98429EEC4A5A7D" ma:contentTypeVersion="1" ma:contentTypeDescription="Create a new document." ma:contentTypeScope="" ma:versionID="4825cd74b275571c9d75cde80d54ff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D1EC03-1225-408F-BF21-DC9C4AC7C183}"/>
</file>

<file path=customXml/itemProps2.xml><?xml version="1.0" encoding="utf-8"?>
<ds:datastoreItem xmlns:ds="http://schemas.openxmlformats.org/officeDocument/2006/customXml" ds:itemID="{6802842D-94A1-42FB-9E1D-0C9CD64B07DF}"/>
</file>

<file path=customXml/itemProps3.xml><?xml version="1.0" encoding="utf-8"?>
<ds:datastoreItem xmlns:ds="http://schemas.openxmlformats.org/officeDocument/2006/customXml" ds:itemID="{10985242-364D-4EC3-BB51-A03B50FC1B9B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2607</TotalTime>
  <Words>286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SW 6th Ave. Fairlawn to Gage</vt:lpstr>
      <vt:lpstr>Presenters</vt:lpstr>
      <vt:lpstr>Project Highlights</vt:lpstr>
      <vt:lpstr>Utility Relocation Work 2017</vt:lpstr>
      <vt:lpstr>PowerPoint Presentation</vt:lpstr>
      <vt:lpstr>2017 Construction – 10th Ave.</vt:lpstr>
      <vt:lpstr>2017 Construction – 6th Ave.</vt:lpstr>
      <vt:lpstr>2017 Construction – 6th Ave.</vt:lpstr>
      <vt:lpstr>2018 Construction – 6th Ave.</vt:lpstr>
      <vt:lpstr>2018 Construction – 6th Ave.</vt:lpstr>
      <vt:lpstr>PowerPoint Presentation</vt:lpstr>
      <vt:lpstr>Access During Construction</vt:lpstr>
      <vt:lpstr>Project Contacts</vt:lpstr>
      <vt:lpstr>Following the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 46th Street Improvement Project</dc:title>
  <dc:creator>Linda Decker</dc:creator>
  <cp:lastModifiedBy>BWE</cp:lastModifiedBy>
  <cp:revision>121</cp:revision>
  <dcterms:created xsi:type="dcterms:W3CDTF">2011-10-03T16:53:36Z</dcterms:created>
  <dcterms:modified xsi:type="dcterms:W3CDTF">2016-10-25T15:20:12Z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0x010100875FB813A629C8499E98429EEC4A5A7D</vt:lpwstr>
  </property>
</Properties>
</file>